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0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Tues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January </a:t>
            </a:r>
            <a:r>
              <a:rPr lang="en-US" dirty="0" smtClean="0">
                <a:solidFill>
                  <a:schemeClr val="bg1"/>
                </a:solidFill>
              </a:rPr>
              <a:t>24, </a:t>
            </a:r>
            <a:r>
              <a:rPr lang="en-US" dirty="0" smtClean="0">
                <a:solidFill>
                  <a:schemeClr val="bg1"/>
                </a:solidFill>
              </a:rPr>
              <a:t>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Review “What’s </a:t>
            </a:r>
            <a:r>
              <a:rPr lang="en-US" sz="3000" dirty="0" smtClean="0">
                <a:solidFill>
                  <a:schemeClr val="accent1"/>
                </a:solidFill>
              </a:rPr>
              <a:t>Eating You?” worksheet</a:t>
            </a:r>
            <a:r>
              <a:rPr lang="en-US" sz="3000" dirty="0" smtClean="0">
                <a:solidFill>
                  <a:schemeClr val="accent1"/>
                </a:solidFill>
              </a:rPr>
              <a:t>.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“Noticing Niches” by watching </a:t>
            </a:r>
            <a:r>
              <a:rPr lang="en-US" sz="3000" u="sng" dirty="0" err="1" smtClean="0">
                <a:solidFill>
                  <a:schemeClr val="accent1"/>
                </a:solidFill>
              </a:rPr>
              <a:t>Meerkat</a:t>
            </a:r>
            <a:r>
              <a:rPr lang="en-US" sz="3000" u="sng" dirty="0" smtClean="0">
                <a:solidFill>
                  <a:schemeClr val="accent1"/>
                </a:solidFill>
              </a:rPr>
              <a:t> Manor</a:t>
            </a:r>
            <a:r>
              <a:rPr lang="en-US" sz="3000" dirty="0" smtClean="0">
                <a:solidFill>
                  <a:schemeClr val="accent1"/>
                </a:solidFill>
              </a:rPr>
              <a:t> Episode 1</a:t>
            </a:r>
            <a:endParaRPr lang="en-US" sz="3000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Study for Ecology Quiz on Monday, January 30.</a:t>
            </a:r>
            <a:endParaRPr lang="en-US" sz="3000" dirty="0" smtClean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Write In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are humans located on the food chain?  Justify (explain) your answer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will need</a:t>
            </a:r>
            <a:r>
              <a:rPr lang="en-US" b="1" u="sng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Pencil.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be able to describe how organisms interact with and within their environment (including biotic and abiotic features, niche, food chains &amp; webs, and predator-prey relationships).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034" y="190005"/>
            <a:ext cx="6246421" cy="647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56448</TotalTime>
  <Words>111</Words>
  <Application>Microsoft Office PowerPoint</Application>
  <PresentationFormat>Widescreen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Tuesday, January 24, 2017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546</cp:revision>
  <cp:lastPrinted>2016-04-26T17:44:54Z</cp:lastPrinted>
  <dcterms:created xsi:type="dcterms:W3CDTF">2015-10-22T15:42:29Z</dcterms:created>
  <dcterms:modified xsi:type="dcterms:W3CDTF">2017-01-24T23:43:26Z</dcterms:modified>
</cp:coreProperties>
</file>